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9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 descr="Uma imagem contendo Ícone&#10;&#10;Descrição gerada automaticamente">
            <a:extLst>
              <a:ext uri="{FF2B5EF4-FFF2-40B4-BE49-F238E27FC236}">
                <a16:creationId xmlns:a16="http://schemas.microsoft.com/office/drawing/2014/main" id="{E4BA3A8E-1C67-917B-1921-A0A870FD71E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7" y="0"/>
            <a:ext cx="1218706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5191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5EF80C-4520-624A-E74E-8433789BDE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CEEFA07-D86F-DA7A-3A72-B332495919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72200E4-2659-1870-5832-88E856FA3F6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DE2291E-E9C5-4093-8C25-E161EB6C0FCA}" type="datetimeFigureOut">
              <a:rPr lang="pt-BR" smtClean="0"/>
              <a:t>15/08/2023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7F46E2B-993B-1DFA-B5BF-02EBD1FAC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02E0DB4-19F7-EBD8-E1C6-5ED6891884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BF1CCFB-ACCF-444F-84DC-C73657BCE1E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5884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5F0B3D7-3170-CB1F-BB3A-FD047864A8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02C33CBF-D94C-7A3F-F209-F6C6F33C5B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FCEC98C-C07F-E12A-60F4-FCC9B8DE7E6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DE2291E-E9C5-4093-8C25-E161EB6C0FCA}" type="datetimeFigureOut">
              <a:rPr lang="pt-BR" smtClean="0"/>
              <a:t>15/08/2023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9BBC1E7-C826-A440-AD23-ACF69BEF7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27DD49A-A9BD-861C-9AA8-6211A3A21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BF1CCFB-ACCF-444F-84DC-C73657BCE1E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23093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 descr="Uma imagem contendo Diagrama&#10;&#10;Descrição gerada automaticamente">
            <a:extLst>
              <a:ext uri="{FF2B5EF4-FFF2-40B4-BE49-F238E27FC236}">
                <a16:creationId xmlns:a16="http://schemas.microsoft.com/office/drawing/2014/main" id="{6EF55129-9D0A-3B62-F061-E868A7EEA09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7" y="0"/>
            <a:ext cx="1218706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4954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 descr="Gráfico de pizza&#10;&#10;Descrição gerada automaticamente com confiança baixa">
            <a:extLst>
              <a:ext uri="{FF2B5EF4-FFF2-40B4-BE49-F238E27FC236}">
                <a16:creationId xmlns:a16="http://schemas.microsoft.com/office/drawing/2014/main" id="{E5488478-5DC4-3608-CBFC-2C2B92BCA92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7" y="0"/>
            <a:ext cx="1218706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9967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 descr="Uma imagem contendo Diagrama&#10;&#10;Descrição gerada automaticamente">
            <a:extLst>
              <a:ext uri="{FF2B5EF4-FFF2-40B4-BE49-F238E27FC236}">
                <a16:creationId xmlns:a16="http://schemas.microsoft.com/office/drawing/2014/main" id="{CD2411F0-D4E5-178E-28A8-04987A76A4A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7" y="0"/>
            <a:ext cx="1218706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8638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m 10" descr="Uma imagem contendo Interface gráfica do usuário&#10;&#10;Descrição gerada automaticamente">
            <a:extLst>
              <a:ext uri="{FF2B5EF4-FFF2-40B4-BE49-F238E27FC236}">
                <a16:creationId xmlns:a16="http://schemas.microsoft.com/office/drawing/2014/main" id="{5E26F3D1-2A24-A56E-A6B5-3BC086E21E9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7" y="0"/>
            <a:ext cx="1218706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9067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 descr="Uma imagem contendo Interface gráfica do usuário&#10;&#10;Descrição gerada automaticamente">
            <a:extLst>
              <a:ext uri="{FF2B5EF4-FFF2-40B4-BE49-F238E27FC236}">
                <a16:creationId xmlns:a16="http://schemas.microsoft.com/office/drawing/2014/main" id="{99607CA2-CB64-9889-DA1E-0F39231A1F9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7" y="0"/>
            <a:ext cx="1218706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4300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45117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F9028F-EA30-121D-AB14-696C0D9582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1CD8E86-A603-C266-1820-8B1701DAC3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3705990-6758-C585-45B8-85346C129A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5455524-AAF5-90CD-B7BD-8EB1665697A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DE2291E-E9C5-4093-8C25-E161EB6C0FCA}" type="datetimeFigureOut">
              <a:rPr lang="pt-BR" smtClean="0"/>
              <a:t>15/08/2023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418EECA-DD3C-58A2-11FF-5D81AEE4E9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5161B4E-3A10-4A91-A8EB-07A6AD3B3E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BF1CCFB-ACCF-444F-84DC-C73657BCE1E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46722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763F72-A189-C28B-DF01-D384887E11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0AD6F863-25D9-74BF-343E-A56025DE04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330A059F-BDCB-F906-4E5E-157E0734F9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412C16D-A9AB-91A7-3893-17BBE6701B4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DE2291E-E9C5-4093-8C25-E161EB6C0FCA}" type="datetimeFigureOut">
              <a:rPr lang="pt-BR" smtClean="0"/>
              <a:t>15/08/2023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60EF8BE-FF8B-10FA-B7D0-EF3BB2685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F6D1AB7-8F70-FEBD-3687-2287D7EBD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BF1CCFB-ACCF-444F-84DC-C73657BCE1E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3752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70287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áfico 4">
            <a:extLst>
              <a:ext uri="{FF2B5EF4-FFF2-40B4-BE49-F238E27FC236}">
                <a16:creationId xmlns:a16="http://schemas.microsoft.com/office/drawing/2014/main" id="{AFEA42B5-0204-7771-E718-0EB945EC97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086562" y="4756727"/>
            <a:ext cx="2107872" cy="1011093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2427EECD-9C6E-75FC-8969-42AA8DD9D451}"/>
              </a:ext>
            </a:extLst>
          </p:cNvPr>
          <p:cNvSpPr txBox="1"/>
          <p:nvPr/>
        </p:nvSpPr>
        <p:spPr>
          <a:xfrm>
            <a:off x="960582" y="1302327"/>
            <a:ext cx="537556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6000" b="1" dirty="0">
                <a:solidFill>
                  <a:schemeClr val="bg1"/>
                </a:solidFill>
                <a:latin typeface="Dosis" pitchFamily="2" charset="0"/>
              </a:rPr>
              <a:t>Aplicar o título</a:t>
            </a:r>
          </a:p>
        </p:txBody>
      </p:sp>
    </p:spTree>
    <p:extLst>
      <p:ext uri="{BB962C8B-B14F-4D97-AF65-F5344CB8AC3E}">
        <p14:creationId xmlns:p14="http://schemas.microsoft.com/office/powerpoint/2010/main" val="35100269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áfico 4">
            <a:extLst>
              <a:ext uri="{FF2B5EF4-FFF2-40B4-BE49-F238E27FC236}">
                <a16:creationId xmlns:a16="http://schemas.microsoft.com/office/drawing/2014/main" id="{0553CB57-CAF5-4E2E-3E34-0BC15FB2B5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691327" y="5694631"/>
            <a:ext cx="2852532" cy="559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85851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áfico 1">
            <a:extLst>
              <a:ext uri="{FF2B5EF4-FFF2-40B4-BE49-F238E27FC236}">
                <a16:creationId xmlns:a16="http://schemas.microsoft.com/office/drawing/2014/main" id="{2FDE67C0-2F24-88B6-EA21-A9EF577F7D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086562" y="4756727"/>
            <a:ext cx="2107872" cy="1011093"/>
          </a:xfrm>
          <a:prstGeom prst="rect">
            <a:avLst/>
          </a:prstGeo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158E2C22-3442-66C3-DE7D-D3CEDD10E50F}"/>
              </a:ext>
            </a:extLst>
          </p:cNvPr>
          <p:cNvSpPr txBox="1"/>
          <p:nvPr/>
        </p:nvSpPr>
        <p:spPr>
          <a:xfrm>
            <a:off x="960582" y="1302327"/>
            <a:ext cx="537556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6000" b="1" dirty="0">
                <a:solidFill>
                  <a:schemeClr val="bg1"/>
                </a:solidFill>
                <a:latin typeface="Dosis" pitchFamily="2" charset="0"/>
              </a:rPr>
              <a:t>Aplicar o título</a:t>
            </a:r>
          </a:p>
        </p:txBody>
      </p:sp>
    </p:spTree>
    <p:extLst>
      <p:ext uri="{BB962C8B-B14F-4D97-AF65-F5344CB8AC3E}">
        <p14:creationId xmlns:p14="http://schemas.microsoft.com/office/powerpoint/2010/main" val="7958513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áfico 2">
            <a:extLst>
              <a:ext uri="{FF2B5EF4-FFF2-40B4-BE49-F238E27FC236}">
                <a16:creationId xmlns:a16="http://schemas.microsoft.com/office/drawing/2014/main" id="{41F49FF4-FD94-EE01-CEF2-9B63F36A42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691327" y="5694631"/>
            <a:ext cx="2852532" cy="559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42060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áfico 1">
            <a:extLst>
              <a:ext uri="{FF2B5EF4-FFF2-40B4-BE49-F238E27FC236}">
                <a16:creationId xmlns:a16="http://schemas.microsoft.com/office/drawing/2014/main" id="{E2422BDD-4134-8063-6917-65F0EC74D5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086562" y="4756727"/>
            <a:ext cx="2107872" cy="1011093"/>
          </a:xfrm>
          <a:prstGeom prst="rect">
            <a:avLst/>
          </a:prstGeo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1533E08A-1AA3-A214-C206-21A80451A10A}"/>
              </a:ext>
            </a:extLst>
          </p:cNvPr>
          <p:cNvSpPr txBox="1"/>
          <p:nvPr/>
        </p:nvSpPr>
        <p:spPr>
          <a:xfrm>
            <a:off x="960582" y="1302327"/>
            <a:ext cx="537556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6000" b="1" dirty="0">
                <a:solidFill>
                  <a:schemeClr val="bg1"/>
                </a:solidFill>
                <a:latin typeface="Dosis" pitchFamily="2" charset="0"/>
              </a:rPr>
              <a:t>Aplicar o título</a:t>
            </a:r>
          </a:p>
        </p:txBody>
      </p:sp>
    </p:spTree>
    <p:extLst>
      <p:ext uri="{BB962C8B-B14F-4D97-AF65-F5344CB8AC3E}">
        <p14:creationId xmlns:p14="http://schemas.microsoft.com/office/powerpoint/2010/main" val="3682041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áfico 1">
            <a:extLst>
              <a:ext uri="{FF2B5EF4-FFF2-40B4-BE49-F238E27FC236}">
                <a16:creationId xmlns:a16="http://schemas.microsoft.com/office/drawing/2014/main" id="{4B179C06-BAE1-EFF3-4986-FC16EE9F4E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691327" y="5694631"/>
            <a:ext cx="2852532" cy="559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99544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áfico 1">
            <a:extLst>
              <a:ext uri="{FF2B5EF4-FFF2-40B4-BE49-F238E27FC236}">
                <a16:creationId xmlns:a16="http://schemas.microsoft.com/office/drawing/2014/main" id="{65B31E04-AA4F-75E4-4EBC-32B5D158FD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086562" y="4756727"/>
            <a:ext cx="2107872" cy="1011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133219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9</Words>
  <Application>Microsoft Office PowerPoint</Application>
  <PresentationFormat>Widescreen</PresentationFormat>
  <Paragraphs>3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Dosis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Marcos Baruco</dc:creator>
  <cp:lastModifiedBy>Marcos Baruco</cp:lastModifiedBy>
  <cp:revision>2</cp:revision>
  <dcterms:created xsi:type="dcterms:W3CDTF">2023-08-15T14:25:09Z</dcterms:created>
  <dcterms:modified xsi:type="dcterms:W3CDTF">2023-08-15T17:19:43Z</dcterms:modified>
</cp:coreProperties>
</file>