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13" r:id="rId1"/>
  </p:sldMasterIdLst>
  <p:notesMasterIdLst>
    <p:notesMasterId r:id="rId3"/>
  </p:notesMasterIdLst>
  <p:sldIdLst>
    <p:sldId id="258" r:id="rId2"/>
  </p:sldIdLst>
  <p:sldSz cx="5145088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jdG9zzkQBuzbG3tpNlpUbrEdUn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3648" y="96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464751" y="685800"/>
            <a:ext cx="1929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6657062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657135"/>
            <a:ext cx="3784579" cy="367923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5192" y="5658460"/>
            <a:ext cx="1298556" cy="36925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3453437"/>
            <a:ext cx="3784579" cy="2213776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3845192" y="3453437"/>
            <a:ext cx="1298556" cy="22137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7100" y="3644945"/>
            <a:ext cx="3415017" cy="1830760"/>
          </a:xfrm>
        </p:spPr>
        <p:txBody>
          <a:bodyPr anchor="b">
            <a:noAutofit/>
          </a:bodyPr>
          <a:lstStyle>
            <a:lvl1pPr algn="r">
              <a:defRPr sz="270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7099" y="5858721"/>
            <a:ext cx="3436868" cy="1490249"/>
          </a:xfrm>
        </p:spPr>
        <p:txBody>
          <a:bodyPr>
            <a:normAutofit/>
          </a:bodyPr>
          <a:lstStyle>
            <a:lvl1pPr marL="0" indent="0" algn="r">
              <a:buNone/>
              <a:defRPr sz="1125"/>
            </a:lvl1pPr>
            <a:lvl2pPr marL="257266" indent="0" algn="ctr">
              <a:buNone/>
              <a:defRPr sz="1125"/>
            </a:lvl2pPr>
            <a:lvl3pPr marL="514533" indent="0" algn="ctr">
              <a:buNone/>
              <a:defRPr sz="1013"/>
            </a:lvl3pPr>
            <a:lvl4pPr marL="771799" indent="0" algn="ctr">
              <a:buNone/>
              <a:defRPr sz="900"/>
            </a:lvl4pPr>
            <a:lvl5pPr marL="1029066" indent="0" algn="ctr">
              <a:buNone/>
              <a:defRPr sz="900"/>
            </a:lvl5pPr>
            <a:lvl6pPr marL="1286332" indent="0" algn="ctr">
              <a:buNone/>
              <a:defRPr sz="900"/>
            </a:lvl6pPr>
            <a:lvl7pPr marL="1543599" indent="0" algn="ctr">
              <a:buNone/>
              <a:defRPr sz="900"/>
            </a:lvl7pPr>
            <a:lvl8pPr marL="1800865" indent="0" algn="ctr">
              <a:buNone/>
              <a:defRPr sz="900"/>
            </a:lvl8pPr>
            <a:lvl9pPr marL="2058132" indent="0" algn="ctr">
              <a:buNone/>
              <a:defRPr sz="9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63347" y="7914918"/>
            <a:ext cx="1157645" cy="486833"/>
          </a:xfrm>
        </p:spPr>
        <p:txBody>
          <a:bodyPr/>
          <a:lstStyle/>
          <a:p>
            <a:fld id="{96DFF08F-DC6B-4601-B491-B0F83F6DD2DA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0130" y="7914920"/>
            <a:ext cx="2262886" cy="48683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44567" y="3667116"/>
            <a:ext cx="771028" cy="1808589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568431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6096001"/>
            <a:ext cx="5155199" cy="2236047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132" y="6282156"/>
            <a:ext cx="3879506" cy="725976"/>
          </a:xfrm>
        </p:spPr>
        <p:txBody>
          <a:bodyPr anchor="b">
            <a:normAutofit/>
          </a:bodyPr>
          <a:lstStyle>
            <a:lvl1pPr>
              <a:defRPr sz="135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9139" y="812798"/>
            <a:ext cx="3880498" cy="4786100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1801"/>
            </a:lvl1pPr>
            <a:lvl2pPr marL="257266" indent="0">
              <a:buNone/>
              <a:defRPr sz="1576"/>
            </a:lvl2pPr>
            <a:lvl3pPr marL="514533" indent="0">
              <a:buNone/>
              <a:defRPr sz="1350"/>
            </a:lvl3pPr>
            <a:lvl4pPr marL="771799" indent="0">
              <a:buNone/>
              <a:defRPr sz="1125"/>
            </a:lvl4pPr>
            <a:lvl5pPr marL="1029066" indent="0">
              <a:buNone/>
              <a:defRPr sz="1125"/>
            </a:lvl5pPr>
            <a:lvl6pPr marL="1286332" indent="0">
              <a:buNone/>
              <a:defRPr sz="1125"/>
            </a:lvl6pPr>
            <a:lvl7pPr marL="1543599" indent="0">
              <a:buNone/>
              <a:defRPr sz="1125"/>
            </a:lvl7pPr>
            <a:lvl8pPr marL="1800865" indent="0">
              <a:buNone/>
              <a:defRPr sz="1125"/>
            </a:lvl8pPr>
            <a:lvl9pPr marL="2058132" indent="0">
              <a:buNone/>
              <a:defRPr sz="1125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0131" y="7008132"/>
            <a:ext cx="3879507" cy="730425"/>
          </a:xfrm>
        </p:spPr>
        <p:txBody>
          <a:bodyPr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8/18/2023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420611" y="6281748"/>
            <a:ext cx="646982" cy="145438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503210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6096001"/>
            <a:ext cx="5155199" cy="2236047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985" y="812796"/>
            <a:ext cx="3880498" cy="4790333"/>
          </a:xfrm>
        </p:spPr>
        <p:txBody>
          <a:bodyPr anchor="ctr"/>
          <a:lstStyle>
            <a:lvl1pPr>
              <a:defRPr sz="180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139" y="6280453"/>
            <a:ext cx="3876344" cy="1469019"/>
          </a:xfrm>
        </p:spPr>
        <p:txBody>
          <a:bodyPr anchor="ctr"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8/18/2023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420611" y="6282156"/>
            <a:ext cx="646982" cy="145438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019226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6096001"/>
            <a:ext cx="5155199" cy="2236047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89" y="822645"/>
            <a:ext cx="3615261" cy="4048081"/>
          </a:xfrm>
        </p:spPr>
        <p:txBody>
          <a:bodyPr anchor="ctr"/>
          <a:lstStyle>
            <a:lvl1pPr>
              <a:defRPr sz="180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556731" y="4881018"/>
            <a:ext cx="3369139" cy="731957"/>
          </a:xfrm>
        </p:spPr>
        <p:txBody>
          <a:bodyPr anchor="t">
            <a:normAutofit/>
          </a:bodyPr>
          <a:lstStyle>
            <a:lvl1pPr marL="0" indent="0">
              <a:buNone/>
              <a:defRPr sz="788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139" y="6280453"/>
            <a:ext cx="3884653" cy="1469019"/>
          </a:xfrm>
        </p:spPr>
        <p:txBody>
          <a:bodyPr anchor="ctr">
            <a:normAutofit/>
          </a:bodyPr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8/18/2023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420611" y="6279902"/>
            <a:ext cx="646982" cy="145438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‹nº›</a:t>
            </a:fld>
            <a:endParaRPr lang="pt-BR"/>
          </a:p>
        </p:txBody>
      </p:sp>
      <p:sp>
        <p:nvSpPr>
          <p:cNvPr id="27" name="TextBox 26"/>
          <p:cNvSpPr txBox="1"/>
          <p:nvPr/>
        </p:nvSpPr>
        <p:spPr>
          <a:xfrm>
            <a:off x="152446" y="997488"/>
            <a:ext cx="300130" cy="779701"/>
          </a:xfrm>
          <a:prstGeom prst="rect">
            <a:avLst/>
          </a:prstGeom>
        </p:spPr>
        <p:txBody>
          <a:bodyPr vert="horz" lIns="51451" tIns="25725" rIns="51451" bIns="25725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4051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20255" y="3998098"/>
            <a:ext cx="257254" cy="779703"/>
          </a:xfrm>
          <a:prstGeom prst="rect">
            <a:avLst/>
          </a:prstGeom>
        </p:spPr>
        <p:txBody>
          <a:bodyPr vert="horz" lIns="51451" tIns="25725" rIns="51451" bIns="25725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4051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730896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6096001"/>
            <a:ext cx="5155199" cy="2236047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139" y="6280453"/>
            <a:ext cx="3880498" cy="786416"/>
          </a:xfrm>
        </p:spPr>
        <p:txBody>
          <a:bodyPr anchor="b"/>
          <a:lstStyle>
            <a:lvl1pPr>
              <a:defRPr sz="180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139" y="7066867"/>
            <a:ext cx="3880498" cy="682605"/>
          </a:xfrm>
        </p:spPr>
        <p:txBody>
          <a:bodyPr anchor="t"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8/18/2023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420611" y="6279902"/>
            <a:ext cx="646982" cy="145438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958946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812801"/>
            <a:ext cx="5155199" cy="2236047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99139" y="1004304"/>
            <a:ext cx="3880498" cy="1441251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99696" y="3105986"/>
            <a:ext cx="1234821" cy="768349"/>
          </a:xfrm>
        </p:spPr>
        <p:txBody>
          <a:bodyPr anchor="b">
            <a:noAutofit/>
          </a:bodyPr>
          <a:lstStyle>
            <a:lvl1pPr marL="0" indent="0">
              <a:buNone/>
              <a:defRPr sz="1350" b="0">
                <a:solidFill>
                  <a:schemeClr val="tx1"/>
                </a:solidFill>
              </a:defRPr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303718" y="4020387"/>
            <a:ext cx="1234821" cy="3884684"/>
          </a:xfrm>
        </p:spPr>
        <p:txBody>
          <a:bodyPr anchor="t">
            <a:normAutofit/>
          </a:bodyPr>
          <a:lstStyle>
            <a:lvl1pPr marL="0" indent="0">
              <a:buNone/>
              <a:defRPr sz="788"/>
            </a:lvl1pPr>
            <a:lvl2pPr marL="257266" indent="0">
              <a:buNone/>
              <a:defRPr sz="675"/>
            </a:lvl2pPr>
            <a:lvl3pPr marL="514533" indent="0">
              <a:buNone/>
              <a:defRPr sz="563"/>
            </a:lvl3pPr>
            <a:lvl4pPr marL="771799" indent="0">
              <a:buNone/>
              <a:defRPr sz="506"/>
            </a:lvl4pPr>
            <a:lvl5pPr marL="1029066" indent="0">
              <a:buNone/>
              <a:defRPr sz="506"/>
            </a:lvl5pPr>
            <a:lvl6pPr marL="1286332" indent="0">
              <a:buNone/>
              <a:defRPr sz="506"/>
            </a:lvl6pPr>
            <a:lvl7pPr marL="1543599" indent="0">
              <a:buNone/>
              <a:defRPr sz="506"/>
            </a:lvl7pPr>
            <a:lvl8pPr marL="1800865" indent="0">
              <a:buNone/>
              <a:defRPr sz="506"/>
            </a:lvl8pPr>
            <a:lvl9pPr marL="2058132" indent="0">
              <a:buNone/>
              <a:defRPr sz="506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19607" y="3115831"/>
            <a:ext cx="1234821" cy="768349"/>
          </a:xfrm>
        </p:spPr>
        <p:txBody>
          <a:bodyPr anchor="b">
            <a:noAutofit/>
          </a:bodyPr>
          <a:lstStyle>
            <a:lvl1pPr marL="0" indent="0">
              <a:buNone/>
              <a:defRPr sz="1350" b="0">
                <a:solidFill>
                  <a:schemeClr val="tx1"/>
                </a:solidFill>
              </a:defRPr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1620337" y="4010542"/>
            <a:ext cx="1234821" cy="3884684"/>
          </a:xfrm>
        </p:spPr>
        <p:txBody>
          <a:bodyPr anchor="t">
            <a:normAutofit/>
          </a:bodyPr>
          <a:lstStyle>
            <a:lvl1pPr marL="0" indent="0">
              <a:buNone/>
              <a:defRPr sz="788"/>
            </a:lvl1pPr>
            <a:lvl2pPr marL="257266" indent="0">
              <a:buNone/>
              <a:defRPr sz="675"/>
            </a:lvl2pPr>
            <a:lvl3pPr marL="514533" indent="0">
              <a:buNone/>
              <a:defRPr sz="563"/>
            </a:lvl3pPr>
            <a:lvl4pPr marL="771799" indent="0">
              <a:buNone/>
              <a:defRPr sz="506"/>
            </a:lvl4pPr>
            <a:lvl5pPr marL="1029066" indent="0">
              <a:buNone/>
              <a:defRPr sz="506"/>
            </a:lvl5pPr>
            <a:lvl6pPr marL="1286332" indent="0">
              <a:buNone/>
              <a:defRPr sz="506"/>
            </a:lvl6pPr>
            <a:lvl7pPr marL="1543599" indent="0">
              <a:buNone/>
              <a:defRPr sz="506"/>
            </a:lvl7pPr>
            <a:lvl8pPr marL="1800865" indent="0">
              <a:buNone/>
              <a:defRPr sz="506"/>
            </a:lvl8pPr>
            <a:lvl9pPr marL="2058132" indent="0">
              <a:buNone/>
              <a:defRPr sz="506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40609" y="3115831"/>
            <a:ext cx="1234821" cy="768349"/>
          </a:xfrm>
        </p:spPr>
        <p:txBody>
          <a:bodyPr anchor="b">
            <a:noAutofit/>
          </a:bodyPr>
          <a:lstStyle>
            <a:lvl1pPr marL="0" indent="0">
              <a:buNone/>
              <a:defRPr sz="1350" b="0">
                <a:solidFill>
                  <a:schemeClr val="tx1"/>
                </a:solidFill>
              </a:defRPr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2944764" y="4010541"/>
            <a:ext cx="1234821" cy="3884684"/>
          </a:xfrm>
        </p:spPr>
        <p:txBody>
          <a:bodyPr anchor="t">
            <a:normAutofit/>
          </a:bodyPr>
          <a:lstStyle>
            <a:lvl1pPr marL="0" indent="0">
              <a:buNone/>
              <a:defRPr sz="788"/>
            </a:lvl1pPr>
            <a:lvl2pPr marL="257266" indent="0">
              <a:buNone/>
              <a:defRPr sz="675"/>
            </a:lvl2pPr>
            <a:lvl3pPr marL="514533" indent="0">
              <a:buNone/>
              <a:defRPr sz="563"/>
            </a:lvl3pPr>
            <a:lvl4pPr marL="771799" indent="0">
              <a:buNone/>
              <a:defRPr sz="506"/>
            </a:lvl4pPr>
            <a:lvl5pPr marL="1029066" indent="0">
              <a:buNone/>
              <a:defRPr sz="506"/>
            </a:lvl5pPr>
            <a:lvl6pPr marL="1286332" indent="0">
              <a:buNone/>
              <a:defRPr sz="506"/>
            </a:lvl6pPr>
            <a:lvl7pPr marL="1543599" indent="0">
              <a:buNone/>
              <a:defRPr sz="506"/>
            </a:lvl7pPr>
            <a:lvl8pPr marL="1800865" indent="0">
              <a:buNone/>
              <a:defRPr sz="506"/>
            </a:lvl8pPr>
            <a:lvl9pPr marL="2058132" indent="0">
              <a:buNone/>
              <a:defRPr sz="506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8/18/2023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111297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812801"/>
            <a:ext cx="5155199" cy="2236047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99139" y="1004304"/>
            <a:ext cx="3880498" cy="1441251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299563" y="5730004"/>
            <a:ext cx="1233525" cy="768349"/>
          </a:xfrm>
        </p:spPr>
        <p:txBody>
          <a:bodyPr anchor="b">
            <a:noAutofit/>
          </a:bodyPr>
          <a:lstStyle>
            <a:lvl1pPr marL="0" indent="0">
              <a:buNone/>
              <a:defRPr sz="1350" b="0">
                <a:solidFill>
                  <a:schemeClr val="tx1"/>
                </a:solidFill>
              </a:defRPr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299563" y="3115831"/>
            <a:ext cx="1233525" cy="2032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900"/>
            </a:lvl1pPr>
            <a:lvl2pPr marL="257266" indent="0">
              <a:buNone/>
              <a:defRPr sz="900"/>
            </a:lvl2pPr>
            <a:lvl3pPr marL="514533" indent="0">
              <a:buNone/>
              <a:defRPr sz="900"/>
            </a:lvl3pPr>
            <a:lvl4pPr marL="771799" indent="0">
              <a:buNone/>
              <a:defRPr sz="900"/>
            </a:lvl4pPr>
            <a:lvl5pPr marL="1029066" indent="0">
              <a:buNone/>
              <a:defRPr sz="900"/>
            </a:lvl5pPr>
            <a:lvl6pPr marL="1286332" indent="0">
              <a:buNone/>
              <a:defRPr sz="900"/>
            </a:lvl6pPr>
            <a:lvl7pPr marL="1543599" indent="0">
              <a:buNone/>
              <a:defRPr sz="900"/>
            </a:lvl7pPr>
            <a:lvl8pPr marL="1800865" indent="0">
              <a:buNone/>
              <a:defRPr sz="900"/>
            </a:lvl8pPr>
            <a:lvl9pPr marL="2058132" indent="0">
              <a:buNone/>
              <a:defRPr sz="9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299563" y="6498353"/>
            <a:ext cx="1233525" cy="1416563"/>
          </a:xfrm>
        </p:spPr>
        <p:txBody>
          <a:bodyPr anchor="t">
            <a:normAutofit/>
          </a:bodyPr>
          <a:lstStyle>
            <a:lvl1pPr marL="0" indent="0">
              <a:buNone/>
              <a:defRPr sz="788"/>
            </a:lvl1pPr>
            <a:lvl2pPr marL="257266" indent="0">
              <a:buNone/>
              <a:defRPr sz="675"/>
            </a:lvl2pPr>
            <a:lvl3pPr marL="514533" indent="0">
              <a:buNone/>
              <a:defRPr sz="563"/>
            </a:lvl3pPr>
            <a:lvl4pPr marL="771799" indent="0">
              <a:buNone/>
              <a:defRPr sz="506"/>
            </a:lvl4pPr>
            <a:lvl5pPr marL="1029066" indent="0">
              <a:buNone/>
              <a:defRPr sz="506"/>
            </a:lvl5pPr>
            <a:lvl6pPr marL="1286332" indent="0">
              <a:buNone/>
              <a:defRPr sz="506"/>
            </a:lvl6pPr>
            <a:lvl7pPr marL="1543599" indent="0">
              <a:buNone/>
              <a:defRPr sz="506"/>
            </a:lvl7pPr>
            <a:lvl8pPr marL="1800865" indent="0">
              <a:buNone/>
              <a:defRPr sz="506"/>
            </a:lvl8pPr>
            <a:lvl9pPr marL="2058132" indent="0">
              <a:buNone/>
              <a:defRPr sz="506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15153" y="5730004"/>
            <a:ext cx="1246362" cy="768349"/>
          </a:xfrm>
        </p:spPr>
        <p:txBody>
          <a:bodyPr anchor="b">
            <a:noAutofit/>
          </a:bodyPr>
          <a:lstStyle>
            <a:lvl1pPr marL="0" indent="0">
              <a:buNone/>
              <a:defRPr sz="1350" b="0">
                <a:solidFill>
                  <a:schemeClr val="tx1"/>
                </a:solidFill>
              </a:defRPr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1615153" y="3115831"/>
            <a:ext cx="1246362" cy="2032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900"/>
            </a:lvl1pPr>
            <a:lvl2pPr marL="257266" indent="0">
              <a:buNone/>
              <a:defRPr sz="900"/>
            </a:lvl2pPr>
            <a:lvl3pPr marL="514533" indent="0">
              <a:buNone/>
              <a:defRPr sz="900"/>
            </a:lvl3pPr>
            <a:lvl4pPr marL="771799" indent="0">
              <a:buNone/>
              <a:defRPr sz="900"/>
            </a:lvl4pPr>
            <a:lvl5pPr marL="1029066" indent="0">
              <a:buNone/>
              <a:defRPr sz="900"/>
            </a:lvl5pPr>
            <a:lvl6pPr marL="1286332" indent="0">
              <a:buNone/>
              <a:defRPr sz="900"/>
            </a:lvl6pPr>
            <a:lvl7pPr marL="1543599" indent="0">
              <a:buNone/>
              <a:defRPr sz="900"/>
            </a:lvl7pPr>
            <a:lvl8pPr marL="1800865" indent="0">
              <a:buNone/>
              <a:defRPr sz="900"/>
            </a:lvl8pPr>
            <a:lvl9pPr marL="2058132" indent="0">
              <a:buNone/>
              <a:defRPr sz="9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1614583" y="6498352"/>
            <a:ext cx="1248012" cy="1416563"/>
          </a:xfrm>
        </p:spPr>
        <p:txBody>
          <a:bodyPr anchor="t">
            <a:normAutofit/>
          </a:bodyPr>
          <a:lstStyle>
            <a:lvl1pPr marL="0" indent="0">
              <a:buNone/>
              <a:defRPr sz="788"/>
            </a:lvl1pPr>
            <a:lvl2pPr marL="257266" indent="0">
              <a:buNone/>
              <a:defRPr sz="675"/>
            </a:lvl2pPr>
            <a:lvl3pPr marL="514533" indent="0">
              <a:buNone/>
              <a:defRPr sz="563"/>
            </a:lvl3pPr>
            <a:lvl4pPr marL="771799" indent="0">
              <a:buNone/>
              <a:defRPr sz="506"/>
            </a:lvl4pPr>
            <a:lvl5pPr marL="1029066" indent="0">
              <a:buNone/>
              <a:defRPr sz="506"/>
            </a:lvl5pPr>
            <a:lvl6pPr marL="1286332" indent="0">
              <a:buNone/>
              <a:defRPr sz="506"/>
            </a:lvl6pPr>
            <a:lvl7pPr marL="1543599" indent="0">
              <a:buNone/>
              <a:defRPr sz="506"/>
            </a:lvl7pPr>
            <a:lvl8pPr marL="1800865" indent="0">
              <a:buNone/>
              <a:defRPr sz="506"/>
            </a:lvl8pPr>
            <a:lvl9pPr marL="2058132" indent="0">
              <a:buNone/>
              <a:defRPr sz="506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43362" y="5730004"/>
            <a:ext cx="1234693" cy="768349"/>
          </a:xfrm>
        </p:spPr>
        <p:txBody>
          <a:bodyPr anchor="b">
            <a:noAutofit/>
          </a:bodyPr>
          <a:lstStyle>
            <a:lvl1pPr marL="0" indent="0">
              <a:buNone/>
              <a:defRPr sz="1350" b="0">
                <a:solidFill>
                  <a:schemeClr val="tx1"/>
                </a:solidFill>
              </a:defRPr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2943362" y="3115831"/>
            <a:ext cx="1234693" cy="2032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900"/>
            </a:lvl1pPr>
            <a:lvl2pPr marL="257266" indent="0">
              <a:buNone/>
              <a:defRPr sz="900"/>
            </a:lvl2pPr>
            <a:lvl3pPr marL="514533" indent="0">
              <a:buNone/>
              <a:defRPr sz="900"/>
            </a:lvl3pPr>
            <a:lvl4pPr marL="771799" indent="0">
              <a:buNone/>
              <a:defRPr sz="900"/>
            </a:lvl4pPr>
            <a:lvl5pPr marL="1029066" indent="0">
              <a:buNone/>
              <a:defRPr sz="900"/>
            </a:lvl5pPr>
            <a:lvl6pPr marL="1286332" indent="0">
              <a:buNone/>
              <a:defRPr sz="900"/>
            </a:lvl6pPr>
            <a:lvl7pPr marL="1543599" indent="0">
              <a:buNone/>
              <a:defRPr sz="900"/>
            </a:lvl7pPr>
            <a:lvl8pPr marL="1800865" indent="0">
              <a:buNone/>
              <a:defRPr sz="900"/>
            </a:lvl8pPr>
            <a:lvl9pPr marL="2058132" indent="0">
              <a:buNone/>
              <a:defRPr sz="9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2943309" y="6498349"/>
            <a:ext cx="1236329" cy="1416563"/>
          </a:xfrm>
        </p:spPr>
        <p:txBody>
          <a:bodyPr anchor="t">
            <a:normAutofit/>
          </a:bodyPr>
          <a:lstStyle>
            <a:lvl1pPr marL="0" indent="0">
              <a:buNone/>
              <a:defRPr sz="788"/>
            </a:lvl1pPr>
            <a:lvl2pPr marL="257266" indent="0">
              <a:buNone/>
              <a:defRPr sz="675"/>
            </a:lvl2pPr>
            <a:lvl3pPr marL="514533" indent="0">
              <a:buNone/>
              <a:defRPr sz="563"/>
            </a:lvl3pPr>
            <a:lvl4pPr marL="771799" indent="0">
              <a:buNone/>
              <a:defRPr sz="506"/>
            </a:lvl4pPr>
            <a:lvl5pPr marL="1029066" indent="0">
              <a:buNone/>
              <a:defRPr sz="506"/>
            </a:lvl5pPr>
            <a:lvl6pPr marL="1286332" indent="0">
              <a:buNone/>
              <a:defRPr sz="506"/>
            </a:lvl6pPr>
            <a:lvl7pPr marL="1543599" indent="0">
              <a:buNone/>
              <a:defRPr sz="506"/>
            </a:lvl7pPr>
            <a:lvl8pPr marL="1800865" indent="0">
              <a:buNone/>
              <a:defRPr sz="506"/>
            </a:lvl8pPr>
            <a:lvl9pPr marL="2058132" indent="0">
              <a:buNone/>
              <a:defRPr sz="506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8/18/2023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367386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812801"/>
            <a:ext cx="5155199" cy="2236047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139" y="1004304"/>
            <a:ext cx="3880498" cy="1441251"/>
          </a:xfrm>
        </p:spPr>
        <p:txBody>
          <a:bodyPr/>
          <a:lstStyle>
            <a:lvl1pPr algn="r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1853126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-69943" y="4190112"/>
            <a:ext cx="9150073" cy="769850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00245" y="812796"/>
            <a:ext cx="601837" cy="594924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099" y="812798"/>
            <a:ext cx="3700344" cy="7102119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29767" y="7914918"/>
            <a:ext cx="1157645" cy="486833"/>
          </a:xfrm>
        </p:spPr>
        <p:txBody>
          <a:bodyPr/>
          <a:lstStyle/>
          <a:p>
            <a:fld id="{96DFF08F-DC6B-4601-B491-B0F83F6DD2DA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7100" y="7914920"/>
            <a:ext cx="2542699" cy="48683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81313" y="7243333"/>
            <a:ext cx="646870" cy="1697467"/>
          </a:xfrm>
        </p:spPr>
        <p:txBody>
          <a:bodyPr anchor="t"/>
          <a:lstStyle>
            <a:lvl1pPr algn="ctr">
              <a:defRPr/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1775354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title"/>
          </p:nvPr>
        </p:nvSpPr>
        <p:spPr>
          <a:xfrm>
            <a:off x="175362" y="3823733"/>
            <a:ext cx="4793700" cy="14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sldNum" idx="12"/>
          </p:nvPr>
        </p:nvSpPr>
        <p:spPr>
          <a:xfrm>
            <a:off x="4766592" y="8290164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41068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812801"/>
            <a:ext cx="5155199" cy="2236047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582157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3637910"/>
            <a:ext cx="5155199" cy="2236047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139" y="3826527"/>
            <a:ext cx="3876343" cy="1454384"/>
          </a:xfrm>
        </p:spPr>
        <p:txBody>
          <a:bodyPr anchor="ctr">
            <a:normAutofit/>
          </a:bodyPr>
          <a:lstStyle>
            <a:lvl1pPr algn="r">
              <a:defRPr sz="202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139" y="5642897"/>
            <a:ext cx="3876343" cy="2272023"/>
          </a:xfrm>
        </p:spPr>
        <p:txBody>
          <a:bodyPr>
            <a:normAutofit/>
          </a:bodyPr>
          <a:lstStyle>
            <a:lvl1pPr marL="0" indent="0" algn="r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266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533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79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906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633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59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86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813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19200" y="7914918"/>
            <a:ext cx="1157645" cy="486833"/>
          </a:xfrm>
        </p:spPr>
        <p:txBody>
          <a:bodyPr/>
          <a:lstStyle/>
          <a:p>
            <a:fld id="{96DFF08F-DC6B-4601-B491-B0F83F6DD2DA}" type="datetimeFigureOut">
              <a:rPr lang="en-US" smtClean="0"/>
              <a:pPr/>
              <a:t>8/18/2023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0131" y="7914920"/>
            <a:ext cx="2720343" cy="48683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20611" y="3826529"/>
            <a:ext cx="646982" cy="145438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294478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812801"/>
            <a:ext cx="5155199" cy="2236047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130" y="1004304"/>
            <a:ext cx="3875353" cy="1441251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0131" y="3115831"/>
            <a:ext cx="1889401" cy="47990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5090" y="3115831"/>
            <a:ext cx="1890393" cy="47990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507369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812801"/>
            <a:ext cx="5155199" cy="2236047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139" y="1004308"/>
            <a:ext cx="3880498" cy="144124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188" y="3115833"/>
            <a:ext cx="1769654" cy="924180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9139" y="4040013"/>
            <a:ext cx="1894548" cy="387490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9733" y="3115831"/>
            <a:ext cx="1769905" cy="922768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85090" y="4040013"/>
            <a:ext cx="1894547" cy="387490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903845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812801"/>
            <a:ext cx="5155199" cy="2236047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220952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4342275" y="2631016"/>
            <a:ext cx="812924" cy="19236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4338647" y="812800"/>
            <a:ext cx="806441" cy="18242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566711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812801"/>
            <a:ext cx="5155199" cy="2236047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139" y="1004303"/>
            <a:ext cx="3880498" cy="1441253"/>
          </a:xfrm>
        </p:spPr>
        <p:txBody>
          <a:bodyPr anchor="ctr">
            <a:normAutofit/>
          </a:bodyPr>
          <a:lstStyle>
            <a:lvl1pPr>
              <a:defRPr sz="202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7452" y="3115833"/>
            <a:ext cx="2202185" cy="4799084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0131" y="3115832"/>
            <a:ext cx="1573371" cy="4799089"/>
          </a:xfrm>
        </p:spPr>
        <p:txBody>
          <a:bodyPr anchor="ctr"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687167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812801"/>
            <a:ext cx="5155199" cy="2236047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139" y="1004304"/>
            <a:ext cx="3880498" cy="1441251"/>
          </a:xfrm>
        </p:spPr>
        <p:txBody>
          <a:bodyPr anchor="ctr">
            <a:normAutofit/>
          </a:bodyPr>
          <a:lstStyle>
            <a:lvl1pPr>
              <a:defRPr sz="202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75523" y="3115832"/>
            <a:ext cx="2204115" cy="4799083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1801"/>
            </a:lvl1pPr>
            <a:lvl2pPr marL="257266" indent="0">
              <a:buNone/>
              <a:defRPr sz="1576"/>
            </a:lvl2pPr>
            <a:lvl3pPr marL="514533" indent="0">
              <a:buNone/>
              <a:defRPr sz="1350"/>
            </a:lvl3pPr>
            <a:lvl4pPr marL="771799" indent="0">
              <a:buNone/>
              <a:defRPr sz="1125"/>
            </a:lvl4pPr>
            <a:lvl5pPr marL="1029066" indent="0">
              <a:buNone/>
              <a:defRPr sz="1125"/>
            </a:lvl5pPr>
            <a:lvl6pPr marL="1286332" indent="0">
              <a:buNone/>
              <a:defRPr sz="1125"/>
            </a:lvl6pPr>
            <a:lvl7pPr marL="1543599" indent="0">
              <a:buNone/>
              <a:defRPr sz="1125"/>
            </a:lvl7pPr>
            <a:lvl8pPr marL="1800865" indent="0">
              <a:buNone/>
              <a:defRPr sz="1125"/>
            </a:lvl8pPr>
            <a:lvl9pPr marL="2058132" indent="0">
              <a:buNone/>
              <a:defRPr sz="1125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139" y="3115833"/>
            <a:ext cx="1574635" cy="4799087"/>
          </a:xfrm>
        </p:spPr>
        <p:txBody>
          <a:bodyPr anchor="ctr"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66573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sv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6.sv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29" Type="http://schemas.openxmlformats.org/officeDocument/2006/relationships/image" Target="../media/image10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svg"/><Relationship Id="rId28" Type="http://schemas.openxmlformats.org/officeDocument/2006/relationships/image" Target="../media/image9.pn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Relationship Id="rId27" Type="http://schemas.openxmlformats.org/officeDocument/2006/relationships/image" Target="../media/image8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9139" y="1004304"/>
            <a:ext cx="3880498" cy="14412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0131" y="3115831"/>
            <a:ext cx="3875352" cy="4799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20365" y="7914918"/>
            <a:ext cx="115764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8/18/2023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0131" y="7914920"/>
            <a:ext cx="2720343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16200" y="1004305"/>
            <a:ext cx="651393" cy="1454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‹nº›</a:t>
            </a:fld>
            <a:endParaRPr lang="pt-BR"/>
          </a:p>
        </p:txBody>
      </p:sp>
      <p:pic>
        <p:nvPicPr>
          <p:cNvPr id="12" name="Gráfico 11">
            <a:extLst>
              <a:ext uri="{FF2B5EF4-FFF2-40B4-BE49-F238E27FC236}">
                <a16:creationId xmlns:a16="http://schemas.microsoft.com/office/drawing/2014/main" id="{DCF39A1E-16AF-8146-01B6-692A53A36D92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0" y="8826961"/>
            <a:ext cx="5145088" cy="317039"/>
          </a:xfrm>
          <a:prstGeom prst="rect">
            <a:avLst/>
          </a:prstGeom>
        </p:spPr>
      </p:pic>
      <p:pic>
        <p:nvPicPr>
          <p:cNvPr id="16" name="Gráfico 15">
            <a:extLst>
              <a:ext uri="{FF2B5EF4-FFF2-40B4-BE49-F238E27FC236}">
                <a16:creationId xmlns:a16="http://schemas.microsoft.com/office/drawing/2014/main" id="{1147A0EA-0D43-D126-EBDA-CBFB6CBD6B66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0" y="0"/>
            <a:ext cx="5145088" cy="9144000"/>
          </a:xfrm>
          <a:prstGeom prst="rect">
            <a:avLst/>
          </a:prstGeom>
        </p:spPr>
      </p:pic>
      <p:pic>
        <p:nvPicPr>
          <p:cNvPr id="18" name="Gráfico 17">
            <a:extLst>
              <a:ext uri="{FF2B5EF4-FFF2-40B4-BE49-F238E27FC236}">
                <a16:creationId xmlns:a16="http://schemas.microsoft.com/office/drawing/2014/main" id="{EB739A42-F191-8AD6-739A-EC4F0A949191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0" y="119868"/>
            <a:ext cx="5145088" cy="9024132"/>
          </a:xfrm>
          <a:prstGeom prst="rect">
            <a:avLst/>
          </a:prstGeom>
        </p:spPr>
      </p:pic>
      <p:pic>
        <p:nvPicPr>
          <p:cNvPr id="22" name="Gráfico 21">
            <a:extLst>
              <a:ext uri="{FF2B5EF4-FFF2-40B4-BE49-F238E27FC236}">
                <a16:creationId xmlns:a16="http://schemas.microsoft.com/office/drawing/2014/main" id="{713CBACB-4B07-BDD7-D633-F29DE0C80333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3359750" y="0"/>
            <a:ext cx="1785338" cy="1611630"/>
          </a:xfrm>
          <a:prstGeom prst="rect">
            <a:avLst/>
          </a:prstGeom>
        </p:spPr>
      </p:pic>
      <p:pic>
        <p:nvPicPr>
          <p:cNvPr id="24" name="Gráfico 23">
            <a:extLst>
              <a:ext uri="{FF2B5EF4-FFF2-40B4-BE49-F238E27FC236}">
                <a16:creationId xmlns:a16="http://schemas.microsoft.com/office/drawing/2014/main" id="{8A0E5A3F-F611-6471-8515-029D56C748D2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370971" y="1247682"/>
            <a:ext cx="4473986" cy="7261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5702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6" r:id="rId13"/>
    <p:sldLayoutId id="2147483827" r:id="rId14"/>
    <p:sldLayoutId id="2147483828" r:id="rId15"/>
    <p:sldLayoutId id="2147483829" r:id="rId16"/>
    <p:sldLayoutId id="2147483830" r:id="rId17"/>
    <p:sldLayoutId id="2147483831" r:id="rId18"/>
  </p:sldLayoutIdLst>
  <p:hf sldNum="0" hdr="0" ftr="0" dt="0"/>
  <p:txStyles>
    <p:titleStyle>
      <a:lvl1pPr algn="l" defTabSz="514533" rtl="0" eaLnBrk="1" latinLnBrk="0" hangingPunct="1">
        <a:lnSpc>
          <a:spcPct val="90000"/>
        </a:lnSpc>
        <a:spcBef>
          <a:spcPct val="0"/>
        </a:spcBef>
        <a:buNone/>
        <a:defRPr sz="20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633" indent="-128633" algn="l" defTabSz="51453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85900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2pPr>
      <a:lvl3pPr marL="643166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900433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157699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414965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6pPr>
      <a:lvl7pPr marL="1672232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7pPr>
      <a:lvl8pPr marL="1929498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8pPr>
      <a:lvl9pPr marL="2186765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266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533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799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9066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6332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599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865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8132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400">
              <a:schemeClr val="tx1"/>
            </a:gs>
            <a:gs pos="0">
              <a:srgbClr val="00B0F0"/>
            </a:gs>
            <a:gs pos="84950">
              <a:schemeClr val="tx2"/>
            </a:gs>
            <a:gs pos="50000">
              <a:schemeClr val="tx1"/>
            </a:gs>
            <a:gs pos="100000">
              <a:srgbClr val="00B0F0"/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47" y="271957"/>
            <a:ext cx="1445565" cy="81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926743"/>
      </p:ext>
    </p:extLst>
  </p:cSld>
  <p:clrMapOvr>
    <a:masterClrMapping/>
  </p:clrMapOvr>
</p:sld>
</file>

<file path=ppt/theme/theme1.xml><?xml version="1.0" encoding="utf-8"?>
<a:theme xmlns:a="http://schemas.openxmlformats.org/drawingml/2006/main" name="Berlim">
  <a:themeElements>
    <a:clrScheme name="Berlim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m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m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TM04033917[[fn=Berlim]]</Template>
  <TotalTime>5890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Trebuchet MS</vt:lpstr>
      <vt:lpstr>Berlim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Operacional Tribeca</dc:creator>
  <cp:lastModifiedBy>Marcos Baruco</cp:lastModifiedBy>
  <cp:revision>3</cp:revision>
  <dcterms:modified xsi:type="dcterms:W3CDTF">2023-08-22T20:12:36Z</dcterms:modified>
</cp:coreProperties>
</file>